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62" r:id="rId10"/>
    <p:sldId id="353" r:id="rId11"/>
    <p:sldId id="359" r:id="rId12"/>
    <p:sldId id="361" r:id="rId13"/>
    <p:sldId id="322" r:id="rId14"/>
    <p:sldId id="358" r:id="rId15"/>
    <p:sldId id="332" r:id="rId16"/>
    <p:sldId id="360" r:id="rId17"/>
    <p:sldId id="333" r:id="rId18"/>
    <p:sldId id="335" r:id="rId19"/>
    <p:sldId id="357" r:id="rId20"/>
    <p:sldId id="339" r:id="rId21"/>
    <p:sldId id="364" r:id="rId22"/>
    <p:sldId id="337" r:id="rId23"/>
    <p:sldId id="356" r:id="rId24"/>
    <p:sldId id="340" r:id="rId25"/>
    <p:sldId id="342" r:id="rId26"/>
    <p:sldId id="341" r:id="rId27"/>
    <p:sldId id="354" r:id="rId28"/>
    <p:sldId id="343" r:id="rId29"/>
    <p:sldId id="355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  <p14:sldId id="362"/>
          </p14:sldIdLst>
        </p14:section>
        <p14:section name="3." id="{E5927412-3DB5-4F9F-9A0C-9545AE82B2BE}">
          <p14:sldIdLst>
            <p14:sldId id="353"/>
            <p14:sldId id="359"/>
            <p14:sldId id="361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5"/>
          </p14:sldIdLst>
        </p14:section>
        <p14:section name="4.2-Asservissement" id="{C1CB2348-1594-4526-994D-069CA75B8CCC}">
          <p14:sldIdLst>
            <p14:sldId id="357"/>
            <p14:sldId id="339"/>
            <p14:sldId id="364"/>
            <p14:sldId id="337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51" autoAdjust="0"/>
    <p:restoredTop sz="84317" autoAdjust="0"/>
  </p:normalViewPr>
  <p:slideViewPr>
    <p:cSldViewPr snapToGrid="0">
      <p:cViewPr varScale="1">
        <p:scale>
          <a:sx n="67" d="100"/>
          <a:sy n="67" d="100"/>
        </p:scale>
        <p:origin x="939" y="5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SEN\Documents\CoupeDeFrance\Module%20Moteur\Software\Caract&#233;risation%20des%20moteurs\CaracterisationMoteu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Reponse Moteur droit à un échelon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1929242846968371"/>
          <c:y val="0.1725855128973125"/>
          <c:w val="0.82530062318309139"/>
          <c:h val="0.620385520820453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'Caraterisation Moteur droit'!$E$1</c:f>
              <c:strCache>
                <c:ptCount val="1"/>
                <c:pt idx="0">
                  <c:v>Vitesse 127 (50%)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'Caraterisation Moteur droit'!$B$2:$B$500</c:f>
              <c:numCache>
                <c:formatCode>General</c:formatCode>
                <c:ptCount val="49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</c:numCache>
            </c:numRef>
          </c:xVal>
          <c:yVal>
            <c:numRef>
              <c:f>'Caraterisation Moteur droit'!$E$2:$E$500</c:f>
              <c:numCache>
                <c:formatCode>General</c:formatCode>
                <c:ptCount val="499"/>
                <c:pt idx="0">
                  <c:v>0</c:v>
                </c:pt>
                <c:pt idx="1">
                  <c:v>9.8539999999999999E-3</c:v>
                </c:pt>
                <c:pt idx="2">
                  <c:v>9.5259999999999997E-2</c:v>
                </c:pt>
                <c:pt idx="3">
                  <c:v>0.114969</c:v>
                </c:pt>
                <c:pt idx="4">
                  <c:v>9.1975000000000001E-2</c:v>
                </c:pt>
                <c:pt idx="5">
                  <c:v>0.137963</c:v>
                </c:pt>
                <c:pt idx="6">
                  <c:v>0.183951</c:v>
                </c:pt>
                <c:pt idx="7">
                  <c:v>0.22665399999999999</c:v>
                </c:pt>
                <c:pt idx="8">
                  <c:v>0.25293300000000002</c:v>
                </c:pt>
                <c:pt idx="9">
                  <c:v>0.27592699999999998</c:v>
                </c:pt>
                <c:pt idx="10">
                  <c:v>0.31206</c:v>
                </c:pt>
                <c:pt idx="11">
                  <c:v>0.33505400000000002</c:v>
                </c:pt>
                <c:pt idx="12">
                  <c:v>0.37118699999999999</c:v>
                </c:pt>
                <c:pt idx="13">
                  <c:v>0.39089600000000002</c:v>
                </c:pt>
                <c:pt idx="14">
                  <c:v>0.41717500000000002</c:v>
                </c:pt>
                <c:pt idx="15">
                  <c:v>0.446739</c:v>
                </c:pt>
                <c:pt idx="16">
                  <c:v>0.46644799999999997</c:v>
                </c:pt>
                <c:pt idx="17">
                  <c:v>0.47958699999999999</c:v>
                </c:pt>
                <c:pt idx="18">
                  <c:v>0.512436</c:v>
                </c:pt>
                <c:pt idx="19">
                  <c:v>0.53542900000000004</c:v>
                </c:pt>
                <c:pt idx="20">
                  <c:v>0.558423</c:v>
                </c:pt>
                <c:pt idx="21">
                  <c:v>0.558423</c:v>
                </c:pt>
                <c:pt idx="22">
                  <c:v>0.57813199999999998</c:v>
                </c:pt>
                <c:pt idx="23">
                  <c:v>0.59127200000000002</c:v>
                </c:pt>
                <c:pt idx="24">
                  <c:v>0.59784199999999998</c:v>
                </c:pt>
                <c:pt idx="25">
                  <c:v>0.63068999999999997</c:v>
                </c:pt>
                <c:pt idx="26">
                  <c:v>0.62740499999999999</c:v>
                </c:pt>
                <c:pt idx="27">
                  <c:v>0.64382899999999998</c:v>
                </c:pt>
                <c:pt idx="28">
                  <c:v>0.66353899999999999</c:v>
                </c:pt>
                <c:pt idx="29">
                  <c:v>0.66353899999999999</c:v>
                </c:pt>
                <c:pt idx="30">
                  <c:v>0.68653200000000003</c:v>
                </c:pt>
                <c:pt idx="31">
                  <c:v>0.68324799999999997</c:v>
                </c:pt>
                <c:pt idx="32">
                  <c:v>0.693102</c:v>
                </c:pt>
                <c:pt idx="33">
                  <c:v>0.69638699999999998</c:v>
                </c:pt>
                <c:pt idx="34">
                  <c:v>0.693102</c:v>
                </c:pt>
                <c:pt idx="35">
                  <c:v>0.69638699999999998</c:v>
                </c:pt>
                <c:pt idx="36">
                  <c:v>0.69638699999999998</c:v>
                </c:pt>
                <c:pt idx="37">
                  <c:v>0.70952599999999999</c:v>
                </c:pt>
                <c:pt idx="38">
                  <c:v>0.69967199999999996</c:v>
                </c:pt>
                <c:pt idx="39">
                  <c:v>0.72923499999999997</c:v>
                </c:pt>
                <c:pt idx="40">
                  <c:v>0.72923499999999997</c:v>
                </c:pt>
                <c:pt idx="41">
                  <c:v>0.74565999999999999</c:v>
                </c:pt>
                <c:pt idx="42">
                  <c:v>0.73580500000000004</c:v>
                </c:pt>
                <c:pt idx="43">
                  <c:v>0.74565999999999999</c:v>
                </c:pt>
                <c:pt idx="44">
                  <c:v>0.75551400000000002</c:v>
                </c:pt>
                <c:pt idx="45">
                  <c:v>0.75551400000000002</c:v>
                </c:pt>
                <c:pt idx="46">
                  <c:v>0.75551400000000002</c:v>
                </c:pt>
                <c:pt idx="47">
                  <c:v>0.75551400000000002</c:v>
                </c:pt>
                <c:pt idx="48">
                  <c:v>0.775223</c:v>
                </c:pt>
                <c:pt idx="49">
                  <c:v>0.76208399999999998</c:v>
                </c:pt>
                <c:pt idx="50">
                  <c:v>0.77193800000000001</c:v>
                </c:pt>
                <c:pt idx="51">
                  <c:v>0.758799</c:v>
                </c:pt>
                <c:pt idx="52">
                  <c:v>0.775223</c:v>
                </c:pt>
                <c:pt idx="53">
                  <c:v>0.758799</c:v>
                </c:pt>
                <c:pt idx="54">
                  <c:v>0.775223</c:v>
                </c:pt>
                <c:pt idx="55">
                  <c:v>0.77193800000000001</c:v>
                </c:pt>
                <c:pt idx="56">
                  <c:v>0.76865399999999995</c:v>
                </c:pt>
                <c:pt idx="57">
                  <c:v>0.76865399999999995</c:v>
                </c:pt>
                <c:pt idx="58">
                  <c:v>0.76536899999999997</c:v>
                </c:pt>
                <c:pt idx="59">
                  <c:v>0.77850799999999998</c:v>
                </c:pt>
                <c:pt idx="60">
                  <c:v>0.76536899999999997</c:v>
                </c:pt>
                <c:pt idx="61">
                  <c:v>0.78836300000000004</c:v>
                </c:pt>
                <c:pt idx="62">
                  <c:v>0.775223</c:v>
                </c:pt>
                <c:pt idx="63">
                  <c:v>0.78836300000000004</c:v>
                </c:pt>
                <c:pt idx="64">
                  <c:v>0.78179299999999996</c:v>
                </c:pt>
                <c:pt idx="65">
                  <c:v>0.80478700000000003</c:v>
                </c:pt>
                <c:pt idx="66">
                  <c:v>0.80150200000000005</c:v>
                </c:pt>
                <c:pt idx="67">
                  <c:v>0.79821699999999995</c:v>
                </c:pt>
                <c:pt idx="68">
                  <c:v>0.79164800000000002</c:v>
                </c:pt>
                <c:pt idx="69">
                  <c:v>0.79493199999999997</c:v>
                </c:pt>
                <c:pt idx="70">
                  <c:v>0.79164800000000002</c:v>
                </c:pt>
                <c:pt idx="71">
                  <c:v>0.82121100000000002</c:v>
                </c:pt>
                <c:pt idx="72">
                  <c:v>0.80478700000000003</c:v>
                </c:pt>
                <c:pt idx="73">
                  <c:v>0.81135699999999999</c:v>
                </c:pt>
                <c:pt idx="74">
                  <c:v>0.80478700000000003</c:v>
                </c:pt>
                <c:pt idx="75">
                  <c:v>0.80807200000000001</c:v>
                </c:pt>
                <c:pt idx="76">
                  <c:v>0.81792600000000004</c:v>
                </c:pt>
                <c:pt idx="77">
                  <c:v>0.81464099999999995</c:v>
                </c:pt>
                <c:pt idx="78">
                  <c:v>0.81464099999999995</c:v>
                </c:pt>
                <c:pt idx="79">
                  <c:v>0.81135699999999999</c:v>
                </c:pt>
                <c:pt idx="80">
                  <c:v>0.82778099999999999</c:v>
                </c:pt>
                <c:pt idx="81">
                  <c:v>0.83106599999999997</c:v>
                </c:pt>
                <c:pt idx="82">
                  <c:v>0.81464099999999995</c:v>
                </c:pt>
                <c:pt idx="83">
                  <c:v>0.81464099999999995</c:v>
                </c:pt>
                <c:pt idx="84">
                  <c:v>0.80807200000000001</c:v>
                </c:pt>
                <c:pt idx="85">
                  <c:v>0.80478700000000003</c:v>
                </c:pt>
                <c:pt idx="86">
                  <c:v>0.81792600000000004</c:v>
                </c:pt>
                <c:pt idx="87">
                  <c:v>0.81135699999999999</c:v>
                </c:pt>
                <c:pt idx="88">
                  <c:v>0.81464099999999995</c:v>
                </c:pt>
                <c:pt idx="89">
                  <c:v>0.81135699999999999</c:v>
                </c:pt>
                <c:pt idx="90">
                  <c:v>0.81792600000000004</c:v>
                </c:pt>
                <c:pt idx="91">
                  <c:v>0.81135699999999999</c:v>
                </c:pt>
                <c:pt idx="92">
                  <c:v>0.81135699999999999</c:v>
                </c:pt>
                <c:pt idx="93">
                  <c:v>0.81135699999999999</c:v>
                </c:pt>
                <c:pt idx="94">
                  <c:v>0.82449600000000001</c:v>
                </c:pt>
                <c:pt idx="95">
                  <c:v>0.83106599999999997</c:v>
                </c:pt>
                <c:pt idx="96">
                  <c:v>0.83763500000000002</c:v>
                </c:pt>
                <c:pt idx="97">
                  <c:v>0.82449600000000001</c:v>
                </c:pt>
                <c:pt idx="98">
                  <c:v>0.81792600000000004</c:v>
                </c:pt>
                <c:pt idx="99">
                  <c:v>0.80150200000000005</c:v>
                </c:pt>
                <c:pt idx="100">
                  <c:v>0.80478700000000003</c:v>
                </c:pt>
                <c:pt idx="101">
                  <c:v>0.80478700000000003</c:v>
                </c:pt>
                <c:pt idx="102">
                  <c:v>0.81135699999999999</c:v>
                </c:pt>
                <c:pt idx="103">
                  <c:v>0.80807200000000001</c:v>
                </c:pt>
                <c:pt idx="104">
                  <c:v>0.80807200000000001</c:v>
                </c:pt>
                <c:pt idx="105">
                  <c:v>0.79493199999999997</c:v>
                </c:pt>
                <c:pt idx="106">
                  <c:v>0.80807200000000001</c:v>
                </c:pt>
                <c:pt idx="107">
                  <c:v>0.80150200000000005</c:v>
                </c:pt>
                <c:pt idx="108">
                  <c:v>0.80150200000000005</c:v>
                </c:pt>
                <c:pt idx="109">
                  <c:v>0.80150200000000005</c:v>
                </c:pt>
                <c:pt idx="110">
                  <c:v>0.81135699999999999</c:v>
                </c:pt>
                <c:pt idx="111">
                  <c:v>0.80478700000000003</c:v>
                </c:pt>
                <c:pt idx="112">
                  <c:v>0.81792600000000004</c:v>
                </c:pt>
                <c:pt idx="113">
                  <c:v>0.81792600000000004</c:v>
                </c:pt>
                <c:pt idx="114">
                  <c:v>0.80150200000000005</c:v>
                </c:pt>
                <c:pt idx="115">
                  <c:v>0.80807200000000001</c:v>
                </c:pt>
                <c:pt idx="116">
                  <c:v>0.82121100000000002</c:v>
                </c:pt>
                <c:pt idx="117">
                  <c:v>0.82121100000000002</c:v>
                </c:pt>
                <c:pt idx="118">
                  <c:v>0.81792600000000004</c:v>
                </c:pt>
                <c:pt idx="119">
                  <c:v>0.80150200000000005</c:v>
                </c:pt>
                <c:pt idx="120">
                  <c:v>0.81792600000000004</c:v>
                </c:pt>
                <c:pt idx="121">
                  <c:v>0.81464099999999995</c:v>
                </c:pt>
                <c:pt idx="122">
                  <c:v>0.82449600000000001</c:v>
                </c:pt>
                <c:pt idx="123">
                  <c:v>0.83106599999999997</c:v>
                </c:pt>
                <c:pt idx="124">
                  <c:v>0.81792600000000004</c:v>
                </c:pt>
                <c:pt idx="125">
                  <c:v>0.82778099999999999</c:v>
                </c:pt>
                <c:pt idx="126">
                  <c:v>0.82449600000000001</c:v>
                </c:pt>
                <c:pt idx="127">
                  <c:v>0.82778099999999999</c:v>
                </c:pt>
                <c:pt idx="128">
                  <c:v>0.83106599999999997</c:v>
                </c:pt>
                <c:pt idx="129">
                  <c:v>0.81135699999999999</c:v>
                </c:pt>
                <c:pt idx="130">
                  <c:v>0.81792600000000004</c:v>
                </c:pt>
                <c:pt idx="131">
                  <c:v>0.80150200000000005</c:v>
                </c:pt>
                <c:pt idx="132">
                  <c:v>0.80150200000000005</c:v>
                </c:pt>
                <c:pt idx="133">
                  <c:v>0.81464099999999995</c:v>
                </c:pt>
                <c:pt idx="134">
                  <c:v>0.81792600000000004</c:v>
                </c:pt>
                <c:pt idx="135">
                  <c:v>0.82449600000000001</c:v>
                </c:pt>
                <c:pt idx="136">
                  <c:v>0.81464099999999995</c:v>
                </c:pt>
                <c:pt idx="137">
                  <c:v>0.81135699999999999</c:v>
                </c:pt>
                <c:pt idx="138">
                  <c:v>0.81464099999999995</c:v>
                </c:pt>
                <c:pt idx="139">
                  <c:v>0.80807200000000001</c:v>
                </c:pt>
                <c:pt idx="140">
                  <c:v>0.82778099999999999</c:v>
                </c:pt>
                <c:pt idx="141">
                  <c:v>0.81792600000000004</c:v>
                </c:pt>
                <c:pt idx="142">
                  <c:v>0.83435099999999995</c:v>
                </c:pt>
                <c:pt idx="143">
                  <c:v>0.84092</c:v>
                </c:pt>
                <c:pt idx="144">
                  <c:v>0.82121100000000002</c:v>
                </c:pt>
                <c:pt idx="145">
                  <c:v>0.83435099999999995</c:v>
                </c:pt>
                <c:pt idx="146">
                  <c:v>0.82778099999999999</c:v>
                </c:pt>
                <c:pt idx="147">
                  <c:v>0.83106599999999997</c:v>
                </c:pt>
                <c:pt idx="148">
                  <c:v>0.83106599999999997</c:v>
                </c:pt>
                <c:pt idx="149">
                  <c:v>0.80807200000000001</c:v>
                </c:pt>
                <c:pt idx="150">
                  <c:v>0.81464099999999995</c:v>
                </c:pt>
                <c:pt idx="151">
                  <c:v>0.82449600000000001</c:v>
                </c:pt>
                <c:pt idx="152">
                  <c:v>0.80807200000000001</c:v>
                </c:pt>
                <c:pt idx="153">
                  <c:v>0.83435099999999995</c:v>
                </c:pt>
                <c:pt idx="154">
                  <c:v>0.81792600000000004</c:v>
                </c:pt>
                <c:pt idx="155">
                  <c:v>0.82449600000000001</c:v>
                </c:pt>
                <c:pt idx="156">
                  <c:v>0.82121100000000002</c:v>
                </c:pt>
                <c:pt idx="157">
                  <c:v>0.82121100000000002</c:v>
                </c:pt>
                <c:pt idx="158">
                  <c:v>0.83106599999999997</c:v>
                </c:pt>
                <c:pt idx="159">
                  <c:v>0.82121100000000002</c:v>
                </c:pt>
                <c:pt idx="160">
                  <c:v>0.82121100000000002</c:v>
                </c:pt>
                <c:pt idx="161">
                  <c:v>0.82121100000000002</c:v>
                </c:pt>
                <c:pt idx="162">
                  <c:v>0.81135699999999999</c:v>
                </c:pt>
                <c:pt idx="163">
                  <c:v>0.83435099999999995</c:v>
                </c:pt>
                <c:pt idx="164">
                  <c:v>0.82449600000000001</c:v>
                </c:pt>
                <c:pt idx="165">
                  <c:v>0.82778099999999999</c:v>
                </c:pt>
                <c:pt idx="166">
                  <c:v>0.83106599999999997</c:v>
                </c:pt>
                <c:pt idx="167">
                  <c:v>0.83106599999999997</c:v>
                </c:pt>
                <c:pt idx="168">
                  <c:v>0.83106599999999997</c:v>
                </c:pt>
                <c:pt idx="169">
                  <c:v>0.82449600000000001</c:v>
                </c:pt>
                <c:pt idx="170">
                  <c:v>0.82778099999999999</c:v>
                </c:pt>
                <c:pt idx="171">
                  <c:v>0.84092</c:v>
                </c:pt>
                <c:pt idx="172">
                  <c:v>0.83435099999999995</c:v>
                </c:pt>
                <c:pt idx="173">
                  <c:v>0.83763500000000002</c:v>
                </c:pt>
                <c:pt idx="174">
                  <c:v>0.83106599999999997</c:v>
                </c:pt>
                <c:pt idx="175">
                  <c:v>0.83106599999999997</c:v>
                </c:pt>
                <c:pt idx="176">
                  <c:v>0.82778099999999999</c:v>
                </c:pt>
                <c:pt idx="177">
                  <c:v>0.82121100000000002</c:v>
                </c:pt>
                <c:pt idx="178">
                  <c:v>0.82121100000000002</c:v>
                </c:pt>
                <c:pt idx="179">
                  <c:v>0.82449600000000001</c:v>
                </c:pt>
                <c:pt idx="180">
                  <c:v>0.82449600000000001</c:v>
                </c:pt>
                <c:pt idx="181">
                  <c:v>0.83435099999999995</c:v>
                </c:pt>
                <c:pt idx="182">
                  <c:v>0.82778099999999999</c:v>
                </c:pt>
                <c:pt idx="183">
                  <c:v>0.82778099999999999</c:v>
                </c:pt>
                <c:pt idx="184">
                  <c:v>0.82121100000000002</c:v>
                </c:pt>
                <c:pt idx="185">
                  <c:v>0.83435099999999995</c:v>
                </c:pt>
                <c:pt idx="186">
                  <c:v>0.84420499999999998</c:v>
                </c:pt>
                <c:pt idx="187">
                  <c:v>0.83763500000000002</c:v>
                </c:pt>
                <c:pt idx="188">
                  <c:v>0.83763500000000002</c:v>
                </c:pt>
                <c:pt idx="189">
                  <c:v>0.83435099999999995</c:v>
                </c:pt>
                <c:pt idx="190">
                  <c:v>0.82449600000000001</c:v>
                </c:pt>
                <c:pt idx="191">
                  <c:v>0.83763500000000002</c:v>
                </c:pt>
                <c:pt idx="192">
                  <c:v>0.83763500000000002</c:v>
                </c:pt>
                <c:pt idx="193">
                  <c:v>0.83106599999999997</c:v>
                </c:pt>
                <c:pt idx="194">
                  <c:v>0.83106599999999997</c:v>
                </c:pt>
                <c:pt idx="195">
                  <c:v>0.84092</c:v>
                </c:pt>
                <c:pt idx="196">
                  <c:v>0.84092</c:v>
                </c:pt>
                <c:pt idx="197">
                  <c:v>0.83106599999999997</c:v>
                </c:pt>
                <c:pt idx="198">
                  <c:v>0.83106599999999997</c:v>
                </c:pt>
                <c:pt idx="199">
                  <c:v>0.82449600000000001</c:v>
                </c:pt>
                <c:pt idx="200">
                  <c:v>0.81135699999999999</c:v>
                </c:pt>
                <c:pt idx="201">
                  <c:v>0.82449600000000001</c:v>
                </c:pt>
                <c:pt idx="202">
                  <c:v>0.82778099999999999</c:v>
                </c:pt>
                <c:pt idx="203">
                  <c:v>0.82778099999999999</c:v>
                </c:pt>
                <c:pt idx="204">
                  <c:v>0.82778099999999999</c:v>
                </c:pt>
                <c:pt idx="205">
                  <c:v>0.82121100000000002</c:v>
                </c:pt>
                <c:pt idx="206">
                  <c:v>0.82449600000000001</c:v>
                </c:pt>
                <c:pt idx="207">
                  <c:v>0.82449600000000001</c:v>
                </c:pt>
                <c:pt idx="208">
                  <c:v>0.83106599999999997</c:v>
                </c:pt>
                <c:pt idx="209">
                  <c:v>0.82778099999999999</c:v>
                </c:pt>
                <c:pt idx="210">
                  <c:v>0.80807200000000001</c:v>
                </c:pt>
                <c:pt idx="211">
                  <c:v>0.82778099999999999</c:v>
                </c:pt>
                <c:pt idx="212">
                  <c:v>0.83106599999999997</c:v>
                </c:pt>
                <c:pt idx="213">
                  <c:v>0.82778099999999999</c:v>
                </c:pt>
                <c:pt idx="214">
                  <c:v>0.83106599999999997</c:v>
                </c:pt>
                <c:pt idx="215">
                  <c:v>0.82778099999999999</c:v>
                </c:pt>
                <c:pt idx="216">
                  <c:v>0.82449600000000001</c:v>
                </c:pt>
                <c:pt idx="217">
                  <c:v>0.82778099999999999</c:v>
                </c:pt>
                <c:pt idx="218">
                  <c:v>0.83763500000000002</c:v>
                </c:pt>
                <c:pt idx="219">
                  <c:v>0.83106599999999997</c:v>
                </c:pt>
                <c:pt idx="220">
                  <c:v>0.80478700000000003</c:v>
                </c:pt>
                <c:pt idx="221">
                  <c:v>0.82449600000000001</c:v>
                </c:pt>
                <c:pt idx="222">
                  <c:v>0.82121100000000002</c:v>
                </c:pt>
                <c:pt idx="223">
                  <c:v>0.82121100000000002</c:v>
                </c:pt>
                <c:pt idx="224">
                  <c:v>0.82121100000000002</c:v>
                </c:pt>
                <c:pt idx="225">
                  <c:v>0.82121100000000002</c:v>
                </c:pt>
                <c:pt idx="226">
                  <c:v>0.82121100000000002</c:v>
                </c:pt>
                <c:pt idx="227">
                  <c:v>0.82121100000000002</c:v>
                </c:pt>
                <c:pt idx="228">
                  <c:v>0.82778099999999999</c:v>
                </c:pt>
                <c:pt idx="229">
                  <c:v>0.82778099999999999</c:v>
                </c:pt>
                <c:pt idx="230">
                  <c:v>0.80478700000000003</c:v>
                </c:pt>
                <c:pt idx="231">
                  <c:v>0.82778099999999999</c:v>
                </c:pt>
                <c:pt idx="232">
                  <c:v>0.83763500000000002</c:v>
                </c:pt>
                <c:pt idx="233">
                  <c:v>0.83763500000000002</c:v>
                </c:pt>
                <c:pt idx="234">
                  <c:v>0.83763500000000002</c:v>
                </c:pt>
                <c:pt idx="235">
                  <c:v>0.83435099999999995</c:v>
                </c:pt>
                <c:pt idx="236">
                  <c:v>0.83106599999999997</c:v>
                </c:pt>
                <c:pt idx="237">
                  <c:v>0.82778099999999999</c:v>
                </c:pt>
                <c:pt idx="238">
                  <c:v>0.82778099999999999</c:v>
                </c:pt>
                <c:pt idx="239">
                  <c:v>0.82778099999999999</c:v>
                </c:pt>
                <c:pt idx="240">
                  <c:v>0.81792600000000004</c:v>
                </c:pt>
                <c:pt idx="241">
                  <c:v>0.82449600000000001</c:v>
                </c:pt>
                <c:pt idx="242">
                  <c:v>0.84092</c:v>
                </c:pt>
                <c:pt idx="243">
                  <c:v>0.83106599999999997</c:v>
                </c:pt>
                <c:pt idx="244">
                  <c:v>0.83435099999999995</c:v>
                </c:pt>
                <c:pt idx="245">
                  <c:v>0.82778099999999999</c:v>
                </c:pt>
                <c:pt idx="246">
                  <c:v>0.82449600000000001</c:v>
                </c:pt>
                <c:pt idx="247">
                  <c:v>0.82121100000000002</c:v>
                </c:pt>
                <c:pt idx="248">
                  <c:v>0.82449600000000001</c:v>
                </c:pt>
                <c:pt idx="249">
                  <c:v>0.83106599999999997</c:v>
                </c:pt>
                <c:pt idx="250">
                  <c:v>0.82778099999999999</c:v>
                </c:pt>
                <c:pt idx="251">
                  <c:v>0.81135699999999999</c:v>
                </c:pt>
                <c:pt idx="252">
                  <c:v>0.81135699999999999</c:v>
                </c:pt>
                <c:pt idx="253">
                  <c:v>0.80478700000000003</c:v>
                </c:pt>
                <c:pt idx="254">
                  <c:v>0.81135699999999999</c:v>
                </c:pt>
                <c:pt idx="255">
                  <c:v>0.81792600000000004</c:v>
                </c:pt>
                <c:pt idx="256">
                  <c:v>0.81135699999999999</c:v>
                </c:pt>
                <c:pt idx="257">
                  <c:v>0.80478700000000003</c:v>
                </c:pt>
                <c:pt idx="258">
                  <c:v>0.80478700000000003</c:v>
                </c:pt>
                <c:pt idx="259">
                  <c:v>0.80807200000000001</c:v>
                </c:pt>
                <c:pt idx="260">
                  <c:v>0.80150200000000005</c:v>
                </c:pt>
                <c:pt idx="261">
                  <c:v>0.79493199999999997</c:v>
                </c:pt>
                <c:pt idx="262">
                  <c:v>0.80807200000000001</c:v>
                </c:pt>
                <c:pt idx="263">
                  <c:v>0.80478700000000003</c:v>
                </c:pt>
                <c:pt idx="264">
                  <c:v>0.81464099999999995</c:v>
                </c:pt>
                <c:pt idx="265">
                  <c:v>0.81464099999999995</c:v>
                </c:pt>
                <c:pt idx="266">
                  <c:v>0.79493199999999997</c:v>
                </c:pt>
                <c:pt idx="267">
                  <c:v>0.79493199999999997</c:v>
                </c:pt>
                <c:pt idx="268">
                  <c:v>0.78507800000000005</c:v>
                </c:pt>
                <c:pt idx="269">
                  <c:v>0.79493199999999997</c:v>
                </c:pt>
                <c:pt idx="270">
                  <c:v>0.78179299999999996</c:v>
                </c:pt>
                <c:pt idx="271">
                  <c:v>0.78507800000000005</c:v>
                </c:pt>
                <c:pt idx="272">
                  <c:v>0.78836300000000004</c:v>
                </c:pt>
                <c:pt idx="273">
                  <c:v>0.78179299999999996</c:v>
                </c:pt>
                <c:pt idx="274">
                  <c:v>0.78507800000000005</c:v>
                </c:pt>
                <c:pt idx="275">
                  <c:v>0.79821699999999995</c:v>
                </c:pt>
                <c:pt idx="276">
                  <c:v>0.78836300000000004</c:v>
                </c:pt>
                <c:pt idx="277">
                  <c:v>0.79164800000000002</c:v>
                </c:pt>
                <c:pt idx="278">
                  <c:v>0.78507800000000005</c:v>
                </c:pt>
                <c:pt idx="279">
                  <c:v>0.80150200000000005</c:v>
                </c:pt>
                <c:pt idx="280">
                  <c:v>0.79164800000000002</c:v>
                </c:pt>
                <c:pt idx="281">
                  <c:v>0.80150200000000005</c:v>
                </c:pt>
                <c:pt idx="282">
                  <c:v>0.79493199999999997</c:v>
                </c:pt>
                <c:pt idx="283">
                  <c:v>0.78507800000000005</c:v>
                </c:pt>
                <c:pt idx="284">
                  <c:v>0.78507800000000005</c:v>
                </c:pt>
                <c:pt idx="285">
                  <c:v>0.79164800000000002</c:v>
                </c:pt>
                <c:pt idx="286">
                  <c:v>0.79493199999999997</c:v>
                </c:pt>
                <c:pt idx="287">
                  <c:v>0.78179299999999996</c:v>
                </c:pt>
                <c:pt idx="288">
                  <c:v>0.78507800000000005</c:v>
                </c:pt>
                <c:pt idx="289">
                  <c:v>0.775223</c:v>
                </c:pt>
                <c:pt idx="290">
                  <c:v>0.79493199999999997</c:v>
                </c:pt>
                <c:pt idx="291">
                  <c:v>0.78179299999999996</c:v>
                </c:pt>
                <c:pt idx="292">
                  <c:v>0.77193800000000001</c:v>
                </c:pt>
                <c:pt idx="293">
                  <c:v>0.78507800000000005</c:v>
                </c:pt>
                <c:pt idx="294">
                  <c:v>0.78179299999999996</c:v>
                </c:pt>
                <c:pt idx="295">
                  <c:v>0.78836300000000004</c:v>
                </c:pt>
                <c:pt idx="296">
                  <c:v>0.78836300000000004</c:v>
                </c:pt>
                <c:pt idx="297">
                  <c:v>0.78836300000000004</c:v>
                </c:pt>
                <c:pt idx="298">
                  <c:v>0.78507800000000005</c:v>
                </c:pt>
                <c:pt idx="299">
                  <c:v>0.77193800000000001</c:v>
                </c:pt>
                <c:pt idx="300">
                  <c:v>0.78179299999999996</c:v>
                </c:pt>
                <c:pt idx="301">
                  <c:v>0.775223</c:v>
                </c:pt>
                <c:pt idx="302">
                  <c:v>0.77850799999999998</c:v>
                </c:pt>
                <c:pt idx="303">
                  <c:v>0.77193800000000001</c:v>
                </c:pt>
                <c:pt idx="304">
                  <c:v>0.775223</c:v>
                </c:pt>
                <c:pt idx="305">
                  <c:v>0.77193800000000001</c:v>
                </c:pt>
                <c:pt idx="306">
                  <c:v>0.775223</c:v>
                </c:pt>
                <c:pt idx="307">
                  <c:v>0.78179299999999996</c:v>
                </c:pt>
                <c:pt idx="308">
                  <c:v>0.775223</c:v>
                </c:pt>
                <c:pt idx="309">
                  <c:v>0.77850799999999998</c:v>
                </c:pt>
                <c:pt idx="310">
                  <c:v>0.76865399999999995</c:v>
                </c:pt>
                <c:pt idx="311">
                  <c:v>0.79164800000000002</c:v>
                </c:pt>
                <c:pt idx="312">
                  <c:v>0.78836300000000004</c:v>
                </c:pt>
                <c:pt idx="313">
                  <c:v>0.77850799999999998</c:v>
                </c:pt>
                <c:pt idx="314">
                  <c:v>0.76536899999999997</c:v>
                </c:pt>
                <c:pt idx="315">
                  <c:v>0.77193800000000001</c:v>
                </c:pt>
                <c:pt idx="316">
                  <c:v>0.77193800000000001</c:v>
                </c:pt>
                <c:pt idx="317">
                  <c:v>0.76208399999999998</c:v>
                </c:pt>
                <c:pt idx="318">
                  <c:v>0.77193800000000001</c:v>
                </c:pt>
                <c:pt idx="319">
                  <c:v>0.76536899999999997</c:v>
                </c:pt>
                <c:pt idx="320">
                  <c:v>0.77193800000000001</c:v>
                </c:pt>
                <c:pt idx="321">
                  <c:v>0.775223</c:v>
                </c:pt>
                <c:pt idx="322">
                  <c:v>0.76536899999999997</c:v>
                </c:pt>
                <c:pt idx="323">
                  <c:v>0.77193800000000001</c:v>
                </c:pt>
                <c:pt idx="324">
                  <c:v>0.77193800000000001</c:v>
                </c:pt>
                <c:pt idx="325">
                  <c:v>0.775223</c:v>
                </c:pt>
                <c:pt idx="326">
                  <c:v>0.76865399999999995</c:v>
                </c:pt>
                <c:pt idx="327">
                  <c:v>0.78179299999999996</c:v>
                </c:pt>
                <c:pt idx="328">
                  <c:v>0.78507800000000005</c:v>
                </c:pt>
                <c:pt idx="329">
                  <c:v>0.78836300000000004</c:v>
                </c:pt>
                <c:pt idx="330">
                  <c:v>0.77850799999999998</c:v>
                </c:pt>
                <c:pt idx="331">
                  <c:v>0.775223</c:v>
                </c:pt>
                <c:pt idx="332">
                  <c:v>0.78179299999999996</c:v>
                </c:pt>
                <c:pt idx="333">
                  <c:v>0.77850799999999998</c:v>
                </c:pt>
                <c:pt idx="334">
                  <c:v>0.76865399999999995</c:v>
                </c:pt>
                <c:pt idx="335">
                  <c:v>0.758799</c:v>
                </c:pt>
                <c:pt idx="336">
                  <c:v>0.76536899999999997</c:v>
                </c:pt>
                <c:pt idx="337">
                  <c:v>0.758799</c:v>
                </c:pt>
                <c:pt idx="338">
                  <c:v>0.76865399999999995</c:v>
                </c:pt>
                <c:pt idx="339">
                  <c:v>0.77193800000000001</c:v>
                </c:pt>
                <c:pt idx="340">
                  <c:v>0.77193800000000001</c:v>
                </c:pt>
                <c:pt idx="341">
                  <c:v>0.76536899999999997</c:v>
                </c:pt>
                <c:pt idx="342">
                  <c:v>0.76536899999999997</c:v>
                </c:pt>
                <c:pt idx="343">
                  <c:v>0.775223</c:v>
                </c:pt>
                <c:pt idx="344">
                  <c:v>0.77850799999999998</c:v>
                </c:pt>
                <c:pt idx="345">
                  <c:v>0.77850799999999998</c:v>
                </c:pt>
                <c:pt idx="346">
                  <c:v>0.775223</c:v>
                </c:pt>
                <c:pt idx="347">
                  <c:v>0.78179299999999996</c:v>
                </c:pt>
                <c:pt idx="348">
                  <c:v>0.77193800000000001</c:v>
                </c:pt>
                <c:pt idx="349">
                  <c:v>0.76536899999999997</c:v>
                </c:pt>
                <c:pt idx="350">
                  <c:v>0.76865399999999995</c:v>
                </c:pt>
                <c:pt idx="351">
                  <c:v>0.77193800000000001</c:v>
                </c:pt>
                <c:pt idx="352">
                  <c:v>0.77193800000000001</c:v>
                </c:pt>
                <c:pt idx="353">
                  <c:v>0.77193800000000001</c:v>
                </c:pt>
                <c:pt idx="354">
                  <c:v>0.76536899999999997</c:v>
                </c:pt>
                <c:pt idx="355">
                  <c:v>0.77193800000000001</c:v>
                </c:pt>
                <c:pt idx="356">
                  <c:v>0.76865399999999995</c:v>
                </c:pt>
                <c:pt idx="357">
                  <c:v>0.76536899999999997</c:v>
                </c:pt>
                <c:pt idx="358">
                  <c:v>0.775223</c:v>
                </c:pt>
                <c:pt idx="359">
                  <c:v>0.78179299999999996</c:v>
                </c:pt>
                <c:pt idx="360">
                  <c:v>0.78507800000000005</c:v>
                </c:pt>
                <c:pt idx="361">
                  <c:v>0.79164800000000002</c:v>
                </c:pt>
                <c:pt idx="362">
                  <c:v>0.77850799999999998</c:v>
                </c:pt>
                <c:pt idx="363">
                  <c:v>0.76536899999999997</c:v>
                </c:pt>
                <c:pt idx="364">
                  <c:v>0.77193800000000001</c:v>
                </c:pt>
                <c:pt idx="365">
                  <c:v>0.76536899999999997</c:v>
                </c:pt>
                <c:pt idx="366">
                  <c:v>0.76865399999999995</c:v>
                </c:pt>
                <c:pt idx="367">
                  <c:v>0.758799</c:v>
                </c:pt>
                <c:pt idx="368">
                  <c:v>0.758799</c:v>
                </c:pt>
                <c:pt idx="369">
                  <c:v>0.77193800000000001</c:v>
                </c:pt>
                <c:pt idx="370">
                  <c:v>0.775223</c:v>
                </c:pt>
                <c:pt idx="371">
                  <c:v>0.77193800000000001</c:v>
                </c:pt>
                <c:pt idx="372">
                  <c:v>0.775223</c:v>
                </c:pt>
                <c:pt idx="373">
                  <c:v>0.76536899999999997</c:v>
                </c:pt>
                <c:pt idx="374">
                  <c:v>0.78507800000000005</c:v>
                </c:pt>
                <c:pt idx="375">
                  <c:v>0.76208399999999998</c:v>
                </c:pt>
                <c:pt idx="376">
                  <c:v>0.775223</c:v>
                </c:pt>
                <c:pt idx="377">
                  <c:v>0.775223</c:v>
                </c:pt>
                <c:pt idx="378">
                  <c:v>0.775223</c:v>
                </c:pt>
                <c:pt idx="379">
                  <c:v>0.78179299999999996</c:v>
                </c:pt>
                <c:pt idx="380">
                  <c:v>0.775223</c:v>
                </c:pt>
                <c:pt idx="381">
                  <c:v>0.77193800000000001</c:v>
                </c:pt>
                <c:pt idx="382">
                  <c:v>0.76865399999999995</c:v>
                </c:pt>
                <c:pt idx="383">
                  <c:v>0.775223</c:v>
                </c:pt>
                <c:pt idx="384">
                  <c:v>0.75222900000000004</c:v>
                </c:pt>
                <c:pt idx="385">
                  <c:v>0.76865399999999995</c:v>
                </c:pt>
                <c:pt idx="386">
                  <c:v>0.75222900000000004</c:v>
                </c:pt>
                <c:pt idx="387">
                  <c:v>0.77193800000000001</c:v>
                </c:pt>
                <c:pt idx="388">
                  <c:v>0.76536899999999997</c:v>
                </c:pt>
                <c:pt idx="389">
                  <c:v>0.758799</c:v>
                </c:pt>
                <c:pt idx="390">
                  <c:v>0.76208399999999998</c:v>
                </c:pt>
                <c:pt idx="391">
                  <c:v>0.76865399999999995</c:v>
                </c:pt>
                <c:pt idx="392">
                  <c:v>0.77193800000000001</c:v>
                </c:pt>
                <c:pt idx="393">
                  <c:v>0.775223</c:v>
                </c:pt>
                <c:pt idx="394">
                  <c:v>0.77193800000000001</c:v>
                </c:pt>
                <c:pt idx="395">
                  <c:v>0.76208399999999998</c:v>
                </c:pt>
                <c:pt idx="396">
                  <c:v>0.77850799999999998</c:v>
                </c:pt>
                <c:pt idx="397">
                  <c:v>0.76536899999999997</c:v>
                </c:pt>
                <c:pt idx="398">
                  <c:v>0.775223</c:v>
                </c:pt>
                <c:pt idx="399">
                  <c:v>0.77850799999999998</c:v>
                </c:pt>
                <c:pt idx="400">
                  <c:v>0.76536899999999997</c:v>
                </c:pt>
                <c:pt idx="401">
                  <c:v>0.77850799999999998</c:v>
                </c:pt>
                <c:pt idx="402">
                  <c:v>0.77850799999999998</c:v>
                </c:pt>
                <c:pt idx="403">
                  <c:v>0.775223</c:v>
                </c:pt>
                <c:pt idx="404">
                  <c:v>0.78179299999999996</c:v>
                </c:pt>
                <c:pt idx="405">
                  <c:v>0.77193800000000001</c:v>
                </c:pt>
                <c:pt idx="406">
                  <c:v>0.78836300000000004</c:v>
                </c:pt>
                <c:pt idx="407">
                  <c:v>0.76865399999999995</c:v>
                </c:pt>
                <c:pt idx="408">
                  <c:v>0.77850799999999998</c:v>
                </c:pt>
                <c:pt idx="409">
                  <c:v>0.78179299999999996</c:v>
                </c:pt>
                <c:pt idx="410">
                  <c:v>0.78507800000000005</c:v>
                </c:pt>
                <c:pt idx="411">
                  <c:v>0.77850799999999998</c:v>
                </c:pt>
                <c:pt idx="412">
                  <c:v>0.78507800000000005</c:v>
                </c:pt>
                <c:pt idx="413">
                  <c:v>0.775223</c:v>
                </c:pt>
                <c:pt idx="414">
                  <c:v>0.77193800000000001</c:v>
                </c:pt>
                <c:pt idx="415">
                  <c:v>0.775223</c:v>
                </c:pt>
                <c:pt idx="416">
                  <c:v>0.758799</c:v>
                </c:pt>
                <c:pt idx="417">
                  <c:v>0.77850799999999998</c:v>
                </c:pt>
                <c:pt idx="418">
                  <c:v>0.76208399999999998</c:v>
                </c:pt>
                <c:pt idx="419">
                  <c:v>0.775223</c:v>
                </c:pt>
                <c:pt idx="420">
                  <c:v>0.77193800000000001</c:v>
                </c:pt>
                <c:pt idx="421">
                  <c:v>0.775223</c:v>
                </c:pt>
                <c:pt idx="422">
                  <c:v>0.77850799999999998</c:v>
                </c:pt>
                <c:pt idx="423">
                  <c:v>0.77193800000000001</c:v>
                </c:pt>
                <c:pt idx="424">
                  <c:v>0.78179299999999996</c:v>
                </c:pt>
                <c:pt idx="425">
                  <c:v>0.78507800000000005</c:v>
                </c:pt>
                <c:pt idx="426">
                  <c:v>0.78507800000000005</c:v>
                </c:pt>
                <c:pt idx="427">
                  <c:v>0.78836300000000004</c:v>
                </c:pt>
                <c:pt idx="428">
                  <c:v>0.77850799999999998</c:v>
                </c:pt>
                <c:pt idx="429">
                  <c:v>0.76865399999999995</c:v>
                </c:pt>
                <c:pt idx="430">
                  <c:v>0.775223</c:v>
                </c:pt>
                <c:pt idx="431">
                  <c:v>0.77193800000000001</c:v>
                </c:pt>
                <c:pt idx="432">
                  <c:v>0.75551400000000002</c:v>
                </c:pt>
                <c:pt idx="433">
                  <c:v>0.76865399999999995</c:v>
                </c:pt>
                <c:pt idx="434">
                  <c:v>0.76208399999999998</c:v>
                </c:pt>
                <c:pt idx="435">
                  <c:v>0.76536899999999997</c:v>
                </c:pt>
                <c:pt idx="436">
                  <c:v>0.76208399999999998</c:v>
                </c:pt>
                <c:pt idx="437">
                  <c:v>0.758799</c:v>
                </c:pt>
                <c:pt idx="438">
                  <c:v>0.76865399999999995</c:v>
                </c:pt>
                <c:pt idx="439">
                  <c:v>0.76536899999999997</c:v>
                </c:pt>
                <c:pt idx="440">
                  <c:v>0.76208399999999998</c:v>
                </c:pt>
                <c:pt idx="441">
                  <c:v>0.775223</c:v>
                </c:pt>
                <c:pt idx="442">
                  <c:v>0.76865399999999995</c:v>
                </c:pt>
                <c:pt idx="443">
                  <c:v>0.76208399999999998</c:v>
                </c:pt>
                <c:pt idx="444">
                  <c:v>0.76865399999999995</c:v>
                </c:pt>
                <c:pt idx="445">
                  <c:v>0.75551400000000002</c:v>
                </c:pt>
                <c:pt idx="446">
                  <c:v>0.75551400000000002</c:v>
                </c:pt>
                <c:pt idx="447">
                  <c:v>0.75222900000000004</c:v>
                </c:pt>
                <c:pt idx="448">
                  <c:v>0.74237500000000001</c:v>
                </c:pt>
                <c:pt idx="449">
                  <c:v>0.75222900000000004</c:v>
                </c:pt>
                <c:pt idx="450">
                  <c:v>0.74565999999999999</c:v>
                </c:pt>
                <c:pt idx="451">
                  <c:v>0.74237500000000001</c:v>
                </c:pt>
                <c:pt idx="452">
                  <c:v>0.75222900000000004</c:v>
                </c:pt>
                <c:pt idx="453">
                  <c:v>0.74894499999999997</c:v>
                </c:pt>
                <c:pt idx="454">
                  <c:v>0.74565999999999999</c:v>
                </c:pt>
                <c:pt idx="455">
                  <c:v>0.76208399999999998</c:v>
                </c:pt>
                <c:pt idx="456">
                  <c:v>0.76865399999999995</c:v>
                </c:pt>
                <c:pt idx="457">
                  <c:v>0.77850799999999998</c:v>
                </c:pt>
                <c:pt idx="458">
                  <c:v>0.77193800000000001</c:v>
                </c:pt>
                <c:pt idx="459">
                  <c:v>0.76865399999999995</c:v>
                </c:pt>
                <c:pt idx="460">
                  <c:v>0.76536899999999997</c:v>
                </c:pt>
                <c:pt idx="461">
                  <c:v>0.758799</c:v>
                </c:pt>
                <c:pt idx="462">
                  <c:v>0.75551400000000002</c:v>
                </c:pt>
                <c:pt idx="463">
                  <c:v>0.758799</c:v>
                </c:pt>
                <c:pt idx="464">
                  <c:v>0.74894499999999997</c:v>
                </c:pt>
                <c:pt idx="465">
                  <c:v>0.75222900000000004</c:v>
                </c:pt>
                <c:pt idx="466">
                  <c:v>0.758799</c:v>
                </c:pt>
                <c:pt idx="467">
                  <c:v>0.75222900000000004</c:v>
                </c:pt>
                <c:pt idx="468">
                  <c:v>0.76208399999999998</c:v>
                </c:pt>
                <c:pt idx="469">
                  <c:v>0.758799</c:v>
                </c:pt>
                <c:pt idx="470">
                  <c:v>0.76208399999999998</c:v>
                </c:pt>
                <c:pt idx="471">
                  <c:v>0.74894499999999997</c:v>
                </c:pt>
                <c:pt idx="472">
                  <c:v>0.76208399999999998</c:v>
                </c:pt>
                <c:pt idx="473">
                  <c:v>0.75551400000000002</c:v>
                </c:pt>
                <c:pt idx="474">
                  <c:v>0.775223</c:v>
                </c:pt>
                <c:pt idx="475">
                  <c:v>0.775223</c:v>
                </c:pt>
                <c:pt idx="476">
                  <c:v>0.77193800000000001</c:v>
                </c:pt>
                <c:pt idx="477">
                  <c:v>0.77193800000000001</c:v>
                </c:pt>
                <c:pt idx="478">
                  <c:v>0.76208399999999998</c:v>
                </c:pt>
                <c:pt idx="479">
                  <c:v>0.76536899999999997</c:v>
                </c:pt>
                <c:pt idx="480">
                  <c:v>0.75222900000000004</c:v>
                </c:pt>
                <c:pt idx="481">
                  <c:v>0.76208399999999998</c:v>
                </c:pt>
                <c:pt idx="482">
                  <c:v>0.73909000000000002</c:v>
                </c:pt>
                <c:pt idx="483">
                  <c:v>0.758799</c:v>
                </c:pt>
                <c:pt idx="484">
                  <c:v>0.74565999999999999</c:v>
                </c:pt>
                <c:pt idx="485">
                  <c:v>0.758799</c:v>
                </c:pt>
                <c:pt idx="486">
                  <c:v>0.75222900000000004</c:v>
                </c:pt>
                <c:pt idx="487">
                  <c:v>0.74894499999999997</c:v>
                </c:pt>
                <c:pt idx="488">
                  <c:v>0.758799</c:v>
                </c:pt>
                <c:pt idx="489">
                  <c:v>0.75222900000000004</c:v>
                </c:pt>
                <c:pt idx="490">
                  <c:v>0.76208399999999998</c:v>
                </c:pt>
                <c:pt idx="491">
                  <c:v>0.75222900000000004</c:v>
                </c:pt>
                <c:pt idx="492">
                  <c:v>0.775223</c:v>
                </c:pt>
                <c:pt idx="493">
                  <c:v>0.758799</c:v>
                </c:pt>
                <c:pt idx="494">
                  <c:v>0.77850799999999998</c:v>
                </c:pt>
                <c:pt idx="495">
                  <c:v>0.75222900000000004</c:v>
                </c:pt>
                <c:pt idx="496">
                  <c:v>0.77193800000000001</c:v>
                </c:pt>
                <c:pt idx="497">
                  <c:v>0.775223</c:v>
                </c:pt>
                <c:pt idx="498">
                  <c:v>0.76865399999999995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C6-4149-A11E-70BFC30F8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2985312"/>
        <c:axId val="442985968"/>
      </c:scatterChart>
      <c:valAx>
        <c:axId val="44298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en 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968"/>
        <c:crosses val="autoZero"/>
        <c:crossBetween val="midCat"/>
      </c:valAx>
      <c:valAx>
        <c:axId val="4429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Vitesse en m/s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Commentaire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823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Alimentation Moteur: 6V a 40V 5.8A max</a:t>
            </a:r>
          </a:p>
          <a:p>
            <a:r>
              <a:rPr lang="fr-FR" dirty="0"/>
              <a:t>Alimentation </a:t>
            </a:r>
            <a:r>
              <a:rPr lang="fr-FR" dirty="0" err="1"/>
              <a:t>Logic</a:t>
            </a:r>
            <a:r>
              <a:rPr lang="fr-FR" dirty="0"/>
              <a:t> : de 1.5V à 5V  200 mA max </a:t>
            </a:r>
          </a:p>
          <a:p>
            <a:r>
              <a:rPr lang="fr-FR" dirty="0"/>
              <a:t>3 signaux de commande : 2 Sens du moteur 1 signal vitesse</a:t>
            </a:r>
          </a:p>
          <a:p>
            <a:r>
              <a:rPr lang="fr-FR" dirty="0"/>
              <a:t>1 partie logique 1 partie puissance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07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sz="12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264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7.png"/><Relationship Id="rId4" Type="http://schemas.openxmlformats.org/officeDocument/2006/relationships/image" Target="../media/image14.png"/><Relationship Id="rId9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59" y="1637499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200€ restant pour le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2-Découpe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59" y="1272324"/>
            <a:ext cx="10727741" cy="394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9" y="1609348"/>
            <a:ext cx="11710613" cy="3729006"/>
          </a:xfrm>
          <a:effectLst>
            <a:softEdge rad="25400"/>
          </a:effectLst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085904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12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3- Avancement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4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7" y="1246176"/>
            <a:ext cx="7468143" cy="54263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</a:t>
            </a:r>
            <a:r>
              <a:rPr lang="fr-FR" altLang="fr-FR" dirty="0"/>
              <a:t>3-Detection 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717696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717696" y="1424682"/>
            <a:ext cx="11235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Projet de M1 : 1 an </a:t>
            </a:r>
          </a:p>
          <a:p>
            <a:r>
              <a:rPr lang="fr-FR" dirty="0"/>
              <a:t>Partenariat </a:t>
            </a:r>
            <a:r>
              <a:rPr lang="fr-FR" dirty="0" err="1"/>
              <a:t>Crysteo</a:t>
            </a:r>
            <a:r>
              <a:rPr lang="fr-FR" dirty="0"/>
              <a:t>, </a:t>
            </a:r>
            <a:r>
              <a:rPr lang="fr-FR" dirty="0" err="1"/>
              <a:t>Isen</a:t>
            </a:r>
            <a:r>
              <a:rPr lang="fr-FR" dirty="0"/>
              <a:t> </a:t>
            </a:r>
          </a:p>
          <a:p>
            <a:r>
              <a:rPr lang="fr-FR" dirty="0"/>
              <a:t>Evènement nationale -&gt; Européen </a:t>
            </a:r>
          </a:p>
          <a:p>
            <a:r>
              <a:rPr lang="fr-FR" dirty="0"/>
              <a:t> 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5545" y="1424681"/>
            <a:ext cx="4261867" cy="42480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858" y="1254318"/>
            <a:ext cx="6461483" cy="4846112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230521" y="1874904"/>
            <a:ext cx="4771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Alimentation Puissance : 24V 5,8A max</a:t>
            </a:r>
          </a:p>
          <a:p>
            <a:r>
              <a:rPr lang="fr-FR" dirty="0"/>
              <a:t>3 signaux logique </a:t>
            </a:r>
          </a:p>
          <a:p>
            <a:r>
              <a:rPr lang="fr-FR" dirty="0"/>
              <a:t>Réutilisabilité : Plug &amp; Play 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4.2.3-</a:t>
            </a:r>
            <a:r>
              <a:rPr lang="fr-FR" altLang="fr-FR" dirty="0"/>
              <a:t>Asservissement vitesse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30521" y="1874904"/>
            <a:ext cx="4771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Caractérisation des moteurs</a:t>
            </a:r>
          </a:p>
          <a:p>
            <a:r>
              <a:rPr lang="fr-FR" dirty="0"/>
              <a:t>Détermination des coefficients du PID</a:t>
            </a:r>
          </a:p>
          <a:p>
            <a:r>
              <a:rPr lang="fr-FR" dirty="0"/>
              <a:t>Détermination de la commande 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6477640" y="4111618"/>
            <a:ext cx="816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U(n) = P*Erreur(n) – (P-I*</a:t>
            </a:r>
            <a:r>
              <a:rPr lang="fr-FR" dirty="0" err="1"/>
              <a:t>Periode</a:t>
            </a:r>
            <a:r>
              <a:rPr lang="fr-FR" dirty="0"/>
              <a:t>)*Erreur(n-1) + U(n-1)</a:t>
            </a: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41E83402-7EC4-41F8-B465-43251C1AA2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8593794"/>
              </p:ext>
            </p:extLst>
          </p:nvPr>
        </p:nvGraphicFramePr>
        <p:xfrm>
          <a:off x="288747" y="3289547"/>
          <a:ext cx="5996793" cy="3332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76207584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3225" y="5240477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516" y="1609349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665861" y="2093019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240062" y="3344124"/>
            <a:ext cx="213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8" name="Connecteur droit avec flèche 7"/>
          <p:cNvCxnSpPr>
            <a:cxnSpLocks/>
          </p:cNvCxnSpPr>
          <p:nvPr/>
        </p:nvCxnSpPr>
        <p:spPr>
          <a:xfrm>
            <a:off x="5495653" y="22067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495653" y="2218671"/>
            <a:ext cx="155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981427" y="1779717"/>
            <a:ext cx="114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I2C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7553048" y="1901129"/>
            <a:ext cx="1799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Initialiser</a:t>
            </a:r>
            <a:r>
              <a:rPr lang="fr-FR" dirty="0"/>
              <a:t> </a:t>
            </a:r>
          </a:p>
        </p:txBody>
      </p:sp>
      <p:cxnSp>
        <p:nvCxnSpPr>
          <p:cNvPr id="22" name="Connecteur droit avec flèche 21"/>
          <p:cNvCxnSpPr>
            <a:cxnSpLocks/>
          </p:cNvCxnSpPr>
          <p:nvPr/>
        </p:nvCxnSpPr>
        <p:spPr>
          <a:xfrm>
            <a:off x="5495651" y="3435460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cxnSpLocks/>
          </p:cNvCxnSpPr>
          <p:nvPr/>
        </p:nvCxnSpPr>
        <p:spPr>
          <a:xfrm>
            <a:off x="5495651" y="46451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cxnSpLocks/>
          </p:cNvCxnSpPr>
          <p:nvPr/>
        </p:nvCxnSpPr>
        <p:spPr>
          <a:xfrm>
            <a:off x="5495651" y="576908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  <a:stCxn id="3" idx="3"/>
          </p:cNvCxnSpPr>
          <p:nvPr/>
        </p:nvCxnSpPr>
        <p:spPr>
          <a:xfrm flipV="1">
            <a:off x="4376275" y="2206734"/>
            <a:ext cx="1119376" cy="14297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21325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/>
          <p:cNvCxnSpPr>
            <a:cxnSpLocks/>
            <a:stCxn id="3" idx="3"/>
          </p:cNvCxnSpPr>
          <p:nvPr/>
        </p:nvCxnSpPr>
        <p:spPr>
          <a:xfrm flipV="1">
            <a:off x="4376275" y="3435460"/>
            <a:ext cx="1119374" cy="201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100862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7553048" y="3117728"/>
            <a:ext cx="2016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Capturer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7553048" y="4352746"/>
            <a:ext cx="211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Monter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7553048" y="5476697"/>
            <a:ext cx="2432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Relâcher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9896234" y="3380012"/>
            <a:ext cx="197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51" name="Connecteur droit avec flèche 50"/>
          <p:cNvCxnSpPr>
            <a:cxnSpLocks/>
            <a:stCxn id="15" idx="3"/>
          </p:cNvCxnSpPr>
          <p:nvPr/>
        </p:nvCxnSpPr>
        <p:spPr>
          <a:xfrm>
            <a:off x="9353005" y="2193517"/>
            <a:ext cx="629195" cy="13314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>
            <a:cxnSpLocks/>
          </p:cNvCxnSpPr>
          <p:nvPr/>
        </p:nvCxnSpPr>
        <p:spPr>
          <a:xfrm flipV="1">
            <a:off x="9353003" y="3815135"/>
            <a:ext cx="637495" cy="1964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>
            <a:cxnSpLocks/>
          </p:cNvCxnSpPr>
          <p:nvPr/>
        </p:nvCxnSpPr>
        <p:spPr>
          <a:xfrm flipV="1">
            <a:off x="9349699" y="3748064"/>
            <a:ext cx="546535" cy="853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cxnSpLocks/>
          </p:cNvCxnSpPr>
          <p:nvPr/>
        </p:nvCxnSpPr>
        <p:spPr>
          <a:xfrm>
            <a:off x="9349699" y="3468074"/>
            <a:ext cx="546535" cy="1404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59283" y="4497022"/>
            <a:ext cx="233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00358" y="4527800"/>
            <a:ext cx="1811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Ramp</a:t>
            </a:r>
            <a:r>
              <a:rPr lang="fr-FR" sz="20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548656" y="4527800"/>
            <a:ext cx="2709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Shield</a:t>
            </a:r>
            <a:r>
              <a:rPr lang="fr-FR" sz="2000" dirty="0"/>
              <a:t> Méga + </a:t>
            </a:r>
            <a:r>
              <a:rPr lang="fr-FR" sz="2000" dirty="0" err="1"/>
              <a:t>Ramp</a:t>
            </a:r>
            <a:r>
              <a:rPr lang="fr-FR" sz="20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94249" y="5615582"/>
            <a:ext cx="1724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Driver moteur pas à pas A4988</a:t>
            </a:r>
          </a:p>
          <a:p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2.2-Projet en 2 temps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2.2-Partie Prenante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1560" y="1613647"/>
            <a:ext cx="111296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L’équipe de projet</a:t>
            </a:r>
          </a:p>
          <a:p>
            <a:r>
              <a:rPr lang="fr-FR" sz="2800" dirty="0"/>
              <a:t>Le </a:t>
            </a:r>
            <a:r>
              <a:rPr lang="fr-FR" sz="2800" dirty="0" err="1"/>
              <a:t>Crysteo</a:t>
            </a:r>
            <a:r>
              <a:rPr lang="fr-FR" sz="2800" dirty="0"/>
              <a:t> </a:t>
            </a:r>
          </a:p>
          <a:p>
            <a:r>
              <a:rPr lang="fr-FR" sz="2800" dirty="0"/>
              <a:t>L’équipe enseignantes </a:t>
            </a:r>
          </a:p>
          <a:p>
            <a:r>
              <a:rPr lang="fr-FR" sz="2800" dirty="0"/>
              <a:t>Le </a:t>
            </a:r>
            <a:r>
              <a:rPr lang="fr-FR" sz="2800" dirty="0" err="1"/>
              <a:t>fablab</a:t>
            </a:r>
            <a:r>
              <a:rPr lang="fr-FR" sz="28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58863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846</TotalTime>
  <Words>748</Words>
  <Application>Microsoft Office PowerPoint</Application>
  <PresentationFormat>Grand écran</PresentationFormat>
  <Paragraphs>264</Paragraphs>
  <Slides>29</Slides>
  <Notes>27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156</cp:revision>
  <dcterms:created xsi:type="dcterms:W3CDTF">2017-04-14T11:52:47Z</dcterms:created>
  <dcterms:modified xsi:type="dcterms:W3CDTF">2017-04-27T16:51:35Z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